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68" r:id="rId3"/>
    <p:sldId id="374" r:id="rId4"/>
    <p:sldId id="369" r:id="rId5"/>
    <p:sldId id="370" r:id="rId6"/>
    <p:sldId id="371" r:id="rId7"/>
    <p:sldId id="372" r:id="rId8"/>
    <p:sldId id="373" r:id="rId9"/>
    <p:sldId id="375" r:id="rId10"/>
    <p:sldId id="377" r:id="rId11"/>
    <p:sldId id="3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DEA"/>
    <a:srgbClr val="B6DF89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799" autoAdjust="0"/>
    <p:restoredTop sz="90909" autoAdjust="0"/>
  </p:normalViewPr>
  <p:slideViewPr>
    <p:cSldViewPr>
      <p:cViewPr varScale="1">
        <p:scale>
          <a:sx n="102" d="100"/>
          <a:sy n="102" d="100"/>
        </p:scale>
        <p:origin x="7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B00A7A6-5825-4AD7-B0E1-E874612AAB79}" type="datetimeFigureOut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07DD4-70F1-446C-83B3-F2A8903D5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9652B7C-FF7C-48C2-9816-4129F935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940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33C2-B7A1-43EB-A3D6-AACFCFB1DA6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9F69-D273-4811-8227-026A12859E4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70983B6-B612-4A70-B1D3-FCF217BC7E57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B44B8C7-856B-4A4A-8C45-2CC3FC64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7408-0606-446F-9341-B0EAA9630FE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DD73-6181-4A2E-9A1B-E8311B9779F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8F37-9C70-4325-B547-AF352850463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D266-EE96-4F83-9A40-C504A88B058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8F8C-4E06-4A84-A460-E007E3BA2A3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88BB-5B2C-41A1-91B7-5CD8A6F23C0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BAB3-5E20-480C-9507-0B9550CBCD0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381000" cy="7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66CB-8888-47C0-A58F-47C7411FC40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Botton_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226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1" descr="Header_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m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27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0" y="7396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ENLISTED</a:t>
            </a:r>
            <a:r>
              <a:rPr lang="en-US" sz="1600" baseline="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ASSOCIATION OF THE NATIONAL GUARD OF THE UNITED STATES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143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WHERE</a:t>
            </a:r>
            <a:r>
              <a:rPr lang="en-US" sz="1600" baseline="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MEMBERSHIP MATTERS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dngea@gmail.com" TargetMode="External"/><Relationship Id="rId2" Type="http://schemas.openxmlformats.org/officeDocument/2006/relationships/hyperlink" Target="http://www.ndngea.org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275" y="2133600"/>
            <a:ext cx="4191000" cy="1470025"/>
          </a:xfrm>
        </p:spPr>
        <p:txBody>
          <a:bodyPr/>
          <a:lstStyle/>
          <a:p>
            <a:r>
              <a:rPr lang="en-US" sz="4000" b="1" dirty="0"/>
              <a:t>EANGUS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1152" y="3200400"/>
            <a:ext cx="5271247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Massachusetts Avenue NW</a:t>
            </a:r>
          </a:p>
          <a:p>
            <a:r>
              <a:rPr lang="en-US" dirty="0"/>
              <a:t>Suite 880</a:t>
            </a:r>
          </a:p>
          <a:p>
            <a:r>
              <a:rPr lang="en-US" dirty="0"/>
              <a:t>Washington DC 20001</a:t>
            </a:r>
          </a:p>
          <a:p>
            <a:r>
              <a:rPr lang="en-US" dirty="0"/>
              <a:t>800-234-EANG (3264)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609600"/>
            <a:ext cx="2403049" cy="24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about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924800" cy="4495800"/>
          </a:xfrm>
        </p:spPr>
        <p:txBody>
          <a:bodyPr/>
          <a:lstStyle/>
          <a:p>
            <a:r>
              <a:rPr lang="en-US" dirty="0" smtClean="0"/>
              <a:t>Visit our webpage at </a:t>
            </a:r>
            <a:r>
              <a:rPr lang="en-US" dirty="0" smtClean="0">
                <a:hlinkClick r:id="rId2"/>
              </a:rPr>
              <a:t>www.ndngea.org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Email us at </a:t>
            </a:r>
            <a:r>
              <a:rPr lang="en-US" dirty="0" smtClean="0">
                <a:hlinkClick r:id="rId3"/>
              </a:rPr>
              <a:t>ndngea@gmail.com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Contact Chuck Votava at 218-779-1415 </a:t>
            </a:r>
          </a:p>
          <a:p>
            <a:r>
              <a:rPr lang="en-US" dirty="0" smtClean="0"/>
              <a:t>Join our Facebook Group NDNGEA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8F37-9C70-4325-B547-AF3528504630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4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73" y="838200"/>
            <a:ext cx="3657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8198" y="4724400"/>
            <a:ext cx="6421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YOUR professional association!</a:t>
            </a:r>
          </a:p>
        </p:txBody>
      </p:sp>
    </p:spTree>
    <p:extLst>
      <p:ext uri="{BB962C8B-B14F-4D97-AF65-F5344CB8AC3E}">
        <p14:creationId xmlns:p14="http://schemas.microsoft.com/office/powerpoint/2010/main" val="31249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/>
              <a:t>An Association of Associations</a:t>
            </a:r>
          </a:p>
          <a:p>
            <a:r>
              <a:rPr lang="en-US" dirty="0"/>
              <a:t>54 State Chapters and 1 National Chapter</a:t>
            </a:r>
          </a:p>
          <a:p>
            <a:r>
              <a:rPr lang="en-US" dirty="0"/>
              <a:t>7 geographical areas</a:t>
            </a:r>
          </a:p>
          <a:p>
            <a:r>
              <a:rPr lang="en-US" dirty="0"/>
              <a:t>Almost 40,000 members—should be 400,000</a:t>
            </a:r>
          </a:p>
          <a:p>
            <a:r>
              <a:rPr lang="en-US" dirty="0"/>
              <a:t>History dating back to 1970 (SD and MS)</a:t>
            </a:r>
          </a:p>
          <a:p>
            <a:r>
              <a:rPr lang="en-US" dirty="0"/>
              <a:t>Washington DC presence since 1989</a:t>
            </a:r>
          </a:p>
          <a:p>
            <a:r>
              <a:rPr lang="en-US" dirty="0"/>
              <a:t>THE professional association for National Guard enlisted men and women, their families, retirees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085"/>
            <a:ext cx="9144000" cy="2242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4314382"/>
            <a:ext cx="5619750" cy="147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7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83629"/>
            <a:ext cx="7086600" cy="48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3810000" cy="4495800"/>
          </a:xfrm>
        </p:spPr>
        <p:txBody>
          <a:bodyPr/>
          <a:lstStyle/>
          <a:p>
            <a:r>
              <a:rPr lang="en-US" sz="2400" dirty="0"/>
              <a:t>Sold Alexandria property Dec 2016</a:t>
            </a:r>
          </a:p>
          <a:p>
            <a:r>
              <a:rPr lang="en-US" sz="2400" dirty="0"/>
              <a:t>National Guard Memorial Building       8</a:t>
            </a:r>
            <a:r>
              <a:rPr lang="en-US" sz="2400" baseline="30000" dirty="0"/>
              <a:t>th</a:t>
            </a:r>
            <a:r>
              <a:rPr lang="en-US" sz="2400" dirty="0"/>
              <a:t> (top) floor</a:t>
            </a:r>
          </a:p>
          <a:p>
            <a:r>
              <a:rPr lang="en-US" sz="2400" dirty="0"/>
              <a:t>Close to Union Station, Senate, Capitol, Metro</a:t>
            </a:r>
          </a:p>
          <a:p>
            <a:r>
              <a:rPr lang="en-US" sz="2400" dirty="0"/>
              <a:t>Close to NGAUS, ROA, VFW</a:t>
            </a:r>
          </a:p>
          <a:p>
            <a:r>
              <a:rPr lang="en-US" sz="2400" dirty="0"/>
              <a:t>NGYF co-located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7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/>
              <a:t>May 8-11 Conference Site Visit (Reno)</a:t>
            </a:r>
          </a:p>
          <a:p>
            <a:r>
              <a:rPr lang="en-US" dirty="0"/>
              <a:t>May 20 Area V Caucus (Omaha)</a:t>
            </a:r>
          </a:p>
          <a:p>
            <a:r>
              <a:rPr lang="en-US" dirty="0"/>
              <a:t>August 27-30 Annual Conference (Reno 2017)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Legislative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b="1" dirty="0"/>
              <a:t>The Military Coalition</a:t>
            </a:r>
            <a:r>
              <a:rPr lang="en-US" dirty="0"/>
              <a:t>—32 VSO-MSO like EANGUS united in purpose (don’t agree on all topics)—represent 6 million members</a:t>
            </a:r>
          </a:p>
          <a:p>
            <a:r>
              <a:rPr lang="en-US" b="1" dirty="0"/>
              <a:t>Reserve Component Alliance</a:t>
            </a:r>
            <a:r>
              <a:rPr lang="en-US" dirty="0"/>
              <a:t>—EANGUS, NGAUS, ROA, AUSA, AFA, VFW united to push reserve specific legislation</a:t>
            </a:r>
          </a:p>
          <a:p>
            <a:r>
              <a:rPr lang="en-US" dirty="0"/>
              <a:t>Weekly conference calls with EANGUS, NGAUS, AGAUS, National Governors Association to synch agendas and messaging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/>
              <a:t>Blended Retirement, esp. IRS limits</a:t>
            </a:r>
          </a:p>
          <a:p>
            <a:r>
              <a:rPr lang="en-US" dirty="0"/>
              <a:t>TRICARE Reform in 2017/2018; still pushing for TRS for federal employees</a:t>
            </a:r>
          </a:p>
          <a:p>
            <a:r>
              <a:rPr lang="en-US" dirty="0"/>
              <a:t>12304b benefits</a:t>
            </a:r>
          </a:p>
          <a:p>
            <a:r>
              <a:rPr lang="en-US" dirty="0"/>
              <a:t>Conversion of T32 Mil Techs to T5 in October</a:t>
            </a:r>
          </a:p>
          <a:p>
            <a:r>
              <a:rPr lang="en-US" dirty="0"/>
              <a:t>Mileage reimbursement for drills (100 vs. 50)</a:t>
            </a:r>
          </a:p>
          <a:p>
            <a:r>
              <a:rPr lang="en-US" dirty="0"/>
              <a:t>Military Student Identifier for NG school children</a:t>
            </a:r>
          </a:p>
          <a:p>
            <a:r>
              <a:rPr lang="en-US" dirty="0"/>
              <a:t>G-RAP investigations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2016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/>
              <a:t>Use of urgent care clinics without referrals from a doctor instead of using emergency rooms</a:t>
            </a:r>
          </a:p>
          <a:p>
            <a:r>
              <a:rPr lang="en-US" dirty="0"/>
              <a:t>SBP Parity for IDT deaths—Guard surviving spouses paid the same as active duty now</a:t>
            </a:r>
          </a:p>
          <a:p>
            <a:r>
              <a:rPr lang="en-US" dirty="0"/>
              <a:t>Veteran Status for Guard and reservists! But it conveyed no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B8C7-856B-4A4A-8C45-2CC3FC642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90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322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Copperplate Gothic Light</vt:lpstr>
      <vt:lpstr>Blank Presentation</vt:lpstr>
      <vt:lpstr>EANGUS </vt:lpstr>
      <vt:lpstr>Who We Are</vt:lpstr>
      <vt:lpstr>Who We Are </vt:lpstr>
      <vt:lpstr>Geographic Areas</vt:lpstr>
      <vt:lpstr>New Office</vt:lpstr>
      <vt:lpstr>Major Events</vt:lpstr>
      <vt:lpstr>Legislative Alliances</vt:lpstr>
      <vt:lpstr>Hot Topics</vt:lpstr>
      <vt:lpstr>2016 Accomplishments</vt:lpstr>
      <vt:lpstr>For more information about membership</vt:lpstr>
      <vt:lpstr>PowerPoint Presentation</vt:lpstr>
    </vt:vector>
  </TitlesOfParts>
  <Company>Docupak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Solis</dc:creator>
  <cp:lastModifiedBy>Votava, Charles A SFC MIL USA</cp:lastModifiedBy>
  <cp:revision>425</cp:revision>
  <cp:lastPrinted>2009-05-14T13:53:09Z</cp:lastPrinted>
  <dcterms:created xsi:type="dcterms:W3CDTF">2009-04-24T15:44:25Z</dcterms:created>
  <dcterms:modified xsi:type="dcterms:W3CDTF">2017-03-30T18:48:49Z</dcterms:modified>
</cp:coreProperties>
</file>